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6CFA4-739A-44C9-8EB6-E1DD538FEBC1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E2D73-2026-4267-AB9C-5FD779F19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256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BEB35-5A86-46DC-A623-9859F7DFA332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00D88-7A11-4D69-AA7C-0977BDB27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04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84E0-7E57-4384-A13B-FAB2462649F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0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397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053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51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22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901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0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509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6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675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19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1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D56F1-48DE-4C8D-9B71-8EA09F4A1236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40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___________ Clase 702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 17 de enero del 2018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91" y="990600"/>
            <a:ext cx="8991600" cy="58674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#39c:  </a:t>
            </a:r>
            <a:r>
              <a:rPr lang="en-US" dirty="0" smtClean="0"/>
              <a:t>¿</a:t>
            </a:r>
            <a:r>
              <a:rPr lang="en-US" dirty="0" err="1" smtClean="0"/>
              <a:t>Cuál</a:t>
            </a:r>
            <a:r>
              <a:rPr lang="en-US" dirty="0" smtClean="0"/>
              <a:t> es la </a:t>
            </a:r>
            <a:r>
              <a:rPr lang="en-US" dirty="0" err="1" smtClean="0"/>
              <a:t>diferencia</a:t>
            </a:r>
            <a:r>
              <a:rPr lang="en-US" dirty="0" smtClean="0"/>
              <a:t> entre la </a:t>
            </a:r>
            <a:r>
              <a:rPr lang="en-US" dirty="0" err="1" smtClean="0"/>
              <a:t>vida</a:t>
            </a:r>
            <a:r>
              <a:rPr lang="en-US" dirty="0" smtClean="0"/>
              <a:t> de </a:t>
            </a:r>
            <a:r>
              <a:rPr lang="en-US" dirty="0" err="1" smtClean="0"/>
              <a:t>Zulema</a:t>
            </a:r>
            <a:r>
              <a:rPr lang="en-US" dirty="0" smtClean="0"/>
              <a:t> y Victor </a:t>
            </a:r>
            <a:r>
              <a:rPr lang="en-US" dirty="0" err="1" smtClean="0"/>
              <a:t>en</a:t>
            </a:r>
            <a:r>
              <a:rPr lang="en-US" dirty="0" smtClean="0"/>
              <a:t> 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In the second part of the film, Victor states that he has hopes for his little sisters and that he works hard for his other sisters; Why do you think this is important? What does this say about his character? 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Mirar</a:t>
            </a:r>
            <a:r>
              <a:rPr lang="en-US" dirty="0" smtClean="0"/>
              <a:t> la </a:t>
            </a:r>
            <a:r>
              <a:rPr lang="en-US" dirty="0" err="1" smtClean="0"/>
              <a:t>tercera</a:t>
            </a:r>
            <a:r>
              <a:rPr lang="en-US" dirty="0" smtClean="0"/>
              <a:t> parte del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i="1" dirty="0"/>
              <a:t> </a:t>
            </a:r>
            <a:r>
              <a:rPr lang="en-US" i="1" dirty="0" smtClean="0"/>
              <a:t>(22 min)</a:t>
            </a:r>
            <a:endParaRPr lang="en-US" dirty="0" smtClean="0"/>
          </a:p>
          <a:p>
            <a:r>
              <a:rPr lang="en-US" dirty="0" smtClean="0"/>
              <a:t>Take active notes.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39c: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</a:rPr>
              <a:t>IN ENGLISH, write an 8-12 sentence </a:t>
            </a:r>
            <a:r>
              <a:rPr lang="en-US" u="sng" dirty="0">
                <a:solidFill>
                  <a:prstClr val="black"/>
                </a:solidFill>
              </a:rPr>
              <a:t>REFLECTION</a:t>
            </a:r>
            <a:r>
              <a:rPr lang="en-US" dirty="0">
                <a:solidFill>
                  <a:prstClr val="black"/>
                </a:solidFill>
              </a:rPr>
              <a:t> on the </a:t>
            </a:r>
            <a:r>
              <a:rPr lang="en-US" dirty="0" smtClean="0">
                <a:solidFill>
                  <a:prstClr val="black"/>
                </a:solidFill>
              </a:rPr>
              <a:t>3</a:t>
            </a:r>
            <a:r>
              <a:rPr lang="en-US" baseline="30000" dirty="0" smtClean="0">
                <a:solidFill>
                  <a:prstClr val="black"/>
                </a:solidFill>
              </a:rPr>
              <a:t>rd</a:t>
            </a:r>
            <a:r>
              <a:rPr lang="en-US" dirty="0" smtClean="0">
                <a:solidFill>
                  <a:prstClr val="black"/>
                </a:solidFill>
              </a:rPr>
              <a:t> scenes </a:t>
            </a:r>
            <a:r>
              <a:rPr lang="en-US" dirty="0">
                <a:solidFill>
                  <a:prstClr val="black"/>
                </a:solidFill>
              </a:rPr>
              <a:t>of the documentary film THE HARVEST/ LA COSECHA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42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1437</TotalTime>
  <Words>124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702 La fecha es el  17 de enero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701 La fecha es el 14 de enero del 2016</dc:title>
  <dc:creator>Helen Zumaeta</dc:creator>
  <cp:lastModifiedBy>Helen Zumaeta</cp:lastModifiedBy>
  <cp:revision>22</cp:revision>
  <cp:lastPrinted>2016-01-14T22:11:26Z</cp:lastPrinted>
  <dcterms:created xsi:type="dcterms:W3CDTF">2016-01-13T23:24:33Z</dcterms:created>
  <dcterms:modified xsi:type="dcterms:W3CDTF">2018-01-18T16:26:39Z</dcterms:modified>
</cp:coreProperties>
</file>